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07-08-2025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3BD51-EA42-8902-AD58-07D2FA8C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" y="1785944"/>
            <a:ext cx="12192000" cy="485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76800"/>
            <a:ext cx="12192000" cy="487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401</Words>
  <Application>Microsoft Office PowerPoint</Application>
  <PresentationFormat>Widescreen</PresentationFormat>
  <Paragraphs>39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Swayanshu Jena</cp:lastModifiedBy>
  <cp:revision>13</cp:revision>
  <dcterms:created xsi:type="dcterms:W3CDTF">2025-01-20T11:39:00Z</dcterms:created>
  <dcterms:modified xsi:type="dcterms:W3CDTF">2025-08-07T05:13:46Z</dcterms:modified>
</cp:coreProperties>
</file>

<file path=docProps/thumbnail.jpeg>
</file>